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9CB-51EE-4E9B-A1CF-8221FBFB90B1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3963-A1FC-4241-9E56-F2CAF420E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0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9CB-51EE-4E9B-A1CF-8221FBFB90B1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3963-A1FC-4241-9E56-F2CAF420E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8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9CB-51EE-4E9B-A1CF-8221FBFB90B1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3963-A1FC-4241-9E56-F2CAF420E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1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9CB-51EE-4E9B-A1CF-8221FBFB90B1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3963-A1FC-4241-9E56-F2CAF420E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4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9CB-51EE-4E9B-A1CF-8221FBFB90B1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3963-A1FC-4241-9E56-F2CAF420E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9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9CB-51EE-4E9B-A1CF-8221FBFB90B1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3963-A1FC-4241-9E56-F2CAF420E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9CB-51EE-4E9B-A1CF-8221FBFB90B1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3963-A1FC-4241-9E56-F2CAF420E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9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9CB-51EE-4E9B-A1CF-8221FBFB90B1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3963-A1FC-4241-9E56-F2CAF420E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8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9CB-51EE-4E9B-A1CF-8221FBFB90B1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3963-A1FC-4241-9E56-F2CAF420E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9CB-51EE-4E9B-A1CF-8221FBFB90B1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3963-A1FC-4241-9E56-F2CAF420E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3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D9CB-51EE-4E9B-A1CF-8221FBFB90B1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3963-A1FC-4241-9E56-F2CAF420E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6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ED9CB-51EE-4E9B-A1CF-8221FBFB90B1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A3963-A1FC-4241-9E56-F2CAF420E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489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Bishopp</dc:creator>
  <cp:lastModifiedBy> </cp:lastModifiedBy>
  <cp:revision>1</cp:revision>
  <cp:lastPrinted>2023-03-15T17:43:08Z</cp:lastPrinted>
  <dcterms:created xsi:type="dcterms:W3CDTF">2023-03-15T17:43:02Z</dcterms:created>
  <dcterms:modified xsi:type="dcterms:W3CDTF">2023-03-15T17:43:30Z</dcterms:modified>
</cp:coreProperties>
</file>